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61DD4-F5EE-41B8-A05D-8666ACCFBB7C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2EF14-06CB-426E-A182-FA28622A5D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61DD4-F5EE-41B8-A05D-8666ACCFBB7C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2EF14-06CB-426E-A182-FA28622A5D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61DD4-F5EE-41B8-A05D-8666ACCFBB7C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2EF14-06CB-426E-A182-FA28622A5D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61DD4-F5EE-41B8-A05D-8666ACCFBB7C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2EF14-06CB-426E-A182-FA28622A5D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61DD4-F5EE-41B8-A05D-8666ACCFBB7C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2EF14-06CB-426E-A182-FA28622A5D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61DD4-F5EE-41B8-A05D-8666ACCFBB7C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2EF14-06CB-426E-A182-FA28622A5D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61DD4-F5EE-41B8-A05D-8666ACCFBB7C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2EF14-06CB-426E-A182-FA28622A5D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61DD4-F5EE-41B8-A05D-8666ACCFBB7C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2EF14-06CB-426E-A182-FA28622A5D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61DD4-F5EE-41B8-A05D-8666ACCFBB7C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2EF14-06CB-426E-A182-FA28622A5D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61DD4-F5EE-41B8-A05D-8666ACCFBB7C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2EF14-06CB-426E-A182-FA28622A5D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61DD4-F5EE-41B8-A05D-8666ACCFBB7C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2EF14-06CB-426E-A182-FA28622A5DF0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0861DD4-F5EE-41B8-A05D-8666ACCFBB7C}" type="datetimeFigureOut">
              <a:rPr lang="it-IT" smtClean="0"/>
              <a:t>22/02/2018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9C2EF14-06CB-426E-A182-FA28622A5DF0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latin typeface="Algerian" pitchFamily="82" charset="0"/>
              </a:rPr>
              <a:t>L’alcol sul sistema nervoso </a:t>
            </a:r>
            <a:endParaRPr lang="it-IT" dirty="0">
              <a:latin typeface="Algerian" pitchFamily="8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8" y="3597374"/>
            <a:ext cx="24622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3571900" cy="928694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cura di</a:t>
            </a:r>
            <a:r>
              <a:rPr lang="it-IT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:</a:t>
            </a:r>
          </a:p>
          <a:p>
            <a:r>
              <a:rPr lang="it-IT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it-IT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</a:t>
            </a:r>
            <a:r>
              <a:rPr lang="it-IT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rancesca Maffucci</a:t>
            </a:r>
            <a:r>
              <a:rPr lang="it-IT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</a:t>
            </a:r>
          </a:p>
          <a:p>
            <a:r>
              <a:rPr lang="it-IT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it-IT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Benedetto Cestone e Alessandro </a:t>
            </a:r>
            <a:r>
              <a:rPr lang="it-IT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Cubelli</a:t>
            </a:r>
            <a:endParaRPr lang="it-IT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L’alcol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it-IT" dirty="0" smtClean="0"/>
              <a:t>  Con il termine alcol si intendono comunemente tutte le bevande che contengono più del 3% di alcol etilico: comprendono il vino, la birra e superalcolici come brandy, grappa e liquori. </a:t>
            </a:r>
          </a:p>
          <a:p>
            <a:pPr algn="just">
              <a:buNone/>
            </a:pPr>
            <a:r>
              <a:rPr lang="it-IT" dirty="0"/>
              <a:t> </a:t>
            </a:r>
            <a:r>
              <a:rPr lang="it-IT" dirty="0" smtClean="0"/>
              <a:t> </a:t>
            </a:r>
            <a:r>
              <a:rPr lang="it-IT" dirty="0" smtClean="0"/>
              <a:t>Dopo </a:t>
            </a:r>
            <a:r>
              <a:rPr lang="it-IT" dirty="0" smtClean="0"/>
              <a:t>essere ingerito alcol viene assorbito dallo stomaco e dal primo tratto dall’ intestino ed entra poi nel circolo sanguigno.</a:t>
            </a:r>
          </a:p>
          <a:p>
            <a:pPr algn="just">
              <a:buNone/>
            </a:pPr>
            <a:r>
              <a:rPr lang="it-IT" dirty="0"/>
              <a:t> </a:t>
            </a:r>
            <a:r>
              <a:rPr lang="it-IT" dirty="0" smtClean="0"/>
              <a:t>  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danni sul sistema nervoso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L’alcol può provocare danni anche sul sistema nervoso, principalmente al cervello creando stati di ebbrezza, deficit di memoria oppure il rimpicciolimento del cervello e una deficienza di fibre che trasportano l’informazione  tra </a:t>
            </a:r>
            <a:r>
              <a:rPr lang="it-IT" dirty="0"/>
              <a:t> </a:t>
            </a:r>
            <a:r>
              <a:rPr lang="it-IT" dirty="0" smtClean="0"/>
              <a:t>le cellule nervose e il riassorbimento delle vitamine, infatti chi fa uso scorretto dell’alcol ha una cattiva alimentazione. </a:t>
            </a:r>
            <a:endParaRPr lang="it-IT" dirty="0" smtClean="0"/>
          </a:p>
          <a:p>
            <a:pPr algn="just"/>
            <a:r>
              <a:rPr lang="it-IT" dirty="0" smtClean="0"/>
              <a:t>L’alcol </a:t>
            </a:r>
            <a:r>
              <a:rPr lang="it-IT" dirty="0" smtClean="0"/>
              <a:t>influisce anche nel fegato provocando danni e rigonfiamenti e varie malattie come la cirrosi epatica,potrebbe anche causare malattie mortali come l’encefalopatia epatica.</a:t>
            </a:r>
            <a:endParaRPr lang="it-IT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L’alcolismo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L’alcolismo è una sindrome patologica costituita dalla dipendenza al consumo di alcol. </a:t>
            </a:r>
            <a:endParaRPr lang="it-IT" dirty="0" smtClean="0"/>
          </a:p>
          <a:p>
            <a:r>
              <a:rPr lang="it-IT" dirty="0" smtClean="0"/>
              <a:t>È </a:t>
            </a:r>
            <a:r>
              <a:rPr lang="it-IT" dirty="0" smtClean="0"/>
              <a:t>caratterizzato da un consumo compulsivo di alcol, come altre dipendenze l’alcolismo è considerato una malattia curabile. </a:t>
            </a:r>
            <a:endParaRPr lang="it-IT" dirty="0" smtClean="0"/>
          </a:p>
          <a:p>
            <a:r>
              <a:rPr lang="it-IT" dirty="0" smtClean="0"/>
              <a:t>L’alcol </a:t>
            </a:r>
            <a:r>
              <a:rPr lang="it-IT" dirty="0" smtClean="0"/>
              <a:t>viene utilizzato anche come “antistress”, chi lo utilizza allieva lo stress ma provoca danni all’organismo, </a:t>
            </a:r>
            <a:r>
              <a:rPr lang="it-IT" dirty="0" smtClean="0"/>
              <a:t>soprattutto </a:t>
            </a:r>
            <a:r>
              <a:rPr lang="it-IT" dirty="0" smtClean="0"/>
              <a:t>al sistema nervoso.</a:t>
            </a:r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365104"/>
            <a:ext cx="2400322" cy="15430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Che cos’è l’encefalopatia epatica?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 E</a:t>
            </a:r>
            <a:r>
              <a:rPr lang="it-IT" dirty="0" smtClean="0"/>
              <a:t>ssa è un disturbo che può causare cambiamenti del sonno, dell’umore e della personalità, condizioni psichiatriche quali l’ansia e la depressione e nei casi più gravi può portare alla morte.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curarsi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Per curarsi da questa “malattia” esistono vari trattamenti come: la disintossicazione. </a:t>
            </a:r>
          </a:p>
          <a:p>
            <a:pPr>
              <a:buNone/>
            </a:pPr>
            <a:r>
              <a:rPr lang="it-IT" dirty="0" smtClean="0"/>
              <a:t>   la disintossicazione dall’alcol prevede un brusco arresto del suo consumo, realizzato spesso grazie alla sostituzione con dei farmaci, come la </a:t>
            </a:r>
            <a:r>
              <a:rPr lang="it-IT" dirty="0" err="1" smtClean="0"/>
              <a:t>benzodiazepine</a:t>
            </a:r>
            <a:r>
              <a:rPr lang="it-IT" dirty="0" smtClean="0"/>
              <a:t> che hanno effetti simili è prevengono l’astinenza.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divieti sul alcol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L’alcol è responsabile di più della metà degli incidenti stradali di cui un terzo mortali. In </a:t>
            </a:r>
            <a:r>
              <a:rPr lang="it-IT" dirty="0"/>
              <a:t>I</a:t>
            </a:r>
            <a:r>
              <a:rPr lang="it-IT" dirty="0" smtClean="0"/>
              <a:t>talia il limite consentito dalla legge per chi guida è di 0,5 g di alcol per litro di sangue. Il controllo dell’alcolemia viene effettuato dalle forze dell’ordine attraverso la prova del palloncino per controllare lo stato di ebbrezza del guidatore.</a:t>
            </a:r>
            <a:endParaRPr lang="it-IT" dirty="0"/>
          </a:p>
        </p:txBody>
      </p:sp>
      <p:pic>
        <p:nvPicPr>
          <p:cNvPr id="4100" name="Picture 4" descr="Risultati immagini per incidenti stradali al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77072"/>
            <a:ext cx="2438400" cy="1752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Gravidanza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Nelle donne in gravidanza l’alcol se assunto passa attraverso la placenta provocando danni al feto e lo scarso sviluppo.</a:t>
            </a:r>
            <a:endParaRPr lang="it-IT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</TotalTime>
  <Words>393</Words>
  <Application>Microsoft Office PowerPoint</Application>
  <PresentationFormat>Presentazione su schermo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Astro</vt:lpstr>
      <vt:lpstr>L’alcol sul sistema nervoso </vt:lpstr>
      <vt:lpstr>L’alcol </vt:lpstr>
      <vt:lpstr>I danni sul sistema nervoso </vt:lpstr>
      <vt:lpstr>L’alcolismo </vt:lpstr>
      <vt:lpstr>Che cos’è l’encefalopatia epatica?</vt:lpstr>
      <vt:lpstr>Come curarsi </vt:lpstr>
      <vt:lpstr>I divieti sul alcol </vt:lpstr>
      <vt:lpstr>Gravidanza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L’alcol sul sistema nervoso </dc:title>
  <dc:creator>Maffucci Vincenzo</dc:creator>
  <cp:lastModifiedBy>Rosa Maria Russo</cp:lastModifiedBy>
  <cp:revision>3</cp:revision>
  <dcterms:created xsi:type="dcterms:W3CDTF">2017-10-28T14:12:35Z</dcterms:created>
  <dcterms:modified xsi:type="dcterms:W3CDTF">2018-02-22T16:04:39Z</dcterms:modified>
</cp:coreProperties>
</file>